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7" roundtripDataSignature="AMtx7mhkmRxY9599pZ4+3TYMWcY/IRUQ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Relationship Id="rId4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Control Systems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en-US" sz="6600"/>
              <a:t>Problems on</a:t>
            </a:r>
            <a:endParaRPr/>
          </a:p>
          <a:p>
            <a:pPr indent="-342900" lvl="0" marL="342900" rtl="0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en-US" sz="6600"/>
              <a:t>Mathematical modeling</a:t>
            </a:r>
            <a:endParaRPr sz="6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0"/>
            <a:ext cx="8686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6106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2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8839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400"/>
            <a:ext cx="8839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7200" y="304800"/>
            <a:ext cx="8001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123825"/>
            <a:ext cx="45815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2.jpg" id="172" name="Google Shape;17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6200"/>
            <a:ext cx="8762999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3.jpg" id="177" name="Google Shape;17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57200"/>
            <a:ext cx="833244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4.jpg" id="182" name="Google Shape;18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6200"/>
            <a:ext cx="8229600" cy="64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95675"/>
            <a:ext cx="3690937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04800"/>
            <a:ext cx="89154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5.jpg" id="188" name="Google Shape;18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503237"/>
            <a:ext cx="8229599" cy="582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6.jpg" id="193" name="Google Shape;19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28600"/>
            <a:ext cx="81534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7.jpg" id="198" name="Google Shape;19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-152400"/>
            <a:ext cx="82296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3733800"/>
            <a:ext cx="7315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09600"/>
            <a:ext cx="8153400" cy="551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9.jpg" id="209" name="Google Shape;20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8600"/>
            <a:ext cx="83820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0.jpg" id="214" name="Google Shape;21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400"/>
            <a:ext cx="8686800" cy="60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1.jpg" id="219" name="Google Shape;21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4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2.jpg" id="224" name="Google Shape;22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57200"/>
            <a:ext cx="8305799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2237"/>
            <a:ext cx="8305800" cy="643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6" name="Google Shape;23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87629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57200"/>
            <a:ext cx="9067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2" name="Google Shape;24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200"/>
            <a:ext cx="99822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8" name="Google Shape;24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83819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3.jpg" id="253" name="Google Shape;253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7200" y="76200"/>
            <a:ext cx="102108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4.jpg" id="258" name="Google Shape;25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0837"/>
            <a:ext cx="9144000" cy="612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5.jpg" id="263" name="Google Shape;26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62000"/>
            <a:ext cx="96012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6.jpg" id="268" name="Google Shape;26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83820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17.jpg" id="273" name="Google Shape;273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6200"/>
            <a:ext cx="86868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57200"/>
            <a:ext cx="84582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4" name="Google Shape;28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6200"/>
            <a:ext cx="8458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ps\Desktop\CS\fig\mathematical modelling_20.jpg" id="289" name="Google Shape;28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381000"/>
            <a:ext cx="8762999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838199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48006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685800"/>
            <a:ext cx="3733800" cy="559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01" name="Google Shape;30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52400"/>
            <a:ext cx="8382000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-76200"/>
            <a:ext cx="22860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0"/>
            <a:ext cx="8839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09600"/>
            <a:ext cx="82296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143000"/>
            <a:ext cx="3810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8392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2020-08-19T13:58:12Z</dcterms:created>
  <dc:creator>sps</dc:creator>
</cp:coreProperties>
</file>